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590" r:id="rId3"/>
    <p:sldId id="594" r:id="rId4"/>
    <p:sldId id="595" r:id="rId5"/>
    <p:sldId id="588" r:id="rId6"/>
    <p:sldId id="589" r:id="rId7"/>
    <p:sldId id="592" r:id="rId8"/>
    <p:sldId id="587" r:id="rId9"/>
    <p:sldId id="580" r:id="rId10"/>
    <p:sldId id="591" r:id="rId11"/>
    <p:sldId id="318" r:id="rId12"/>
    <p:sldId id="565" r:id="rId13"/>
    <p:sldId id="271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8" autoAdjust="0"/>
    <p:restoredTop sz="60608" autoAdjust="0"/>
  </p:normalViewPr>
  <p:slideViewPr>
    <p:cSldViewPr snapToGrid="0">
      <p:cViewPr varScale="1">
        <p:scale>
          <a:sx n="152" d="100"/>
          <a:sy n="152" d="100"/>
        </p:scale>
        <p:origin x="224" y="6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3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8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9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9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September 13</a:t>
            </a:r>
            <a:r>
              <a:rPr lang="en-US" sz="2000" baseline="30000" dirty="0"/>
              <a:t>h</a:t>
            </a:r>
            <a:r>
              <a:rPr lang="en-US" sz="2000" dirty="0"/>
              <a:t> from 2 to 2:50pm CST: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 – Class Demos plus Bonus MacOS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Sprint 2 Activity List and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Discussion: Shapes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Shapes Step 1 Demo – Volunteers?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Shapes Step 1 Demo – Volunteers? </a:t>
            </a:r>
          </a:p>
        </p:txBody>
      </p:sp>
    </p:spTree>
    <p:extLst>
      <p:ext uri="{BB962C8B-B14F-4D97-AF65-F5344CB8AC3E}">
        <p14:creationId xmlns:p14="http://schemas.microsoft.com/office/powerpoint/2010/main" val="164813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8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with OOP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a Object-Oriented Programming Java book in Safari that your team would recommend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and/or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93156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89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6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0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Class Demos</a:t>
            </a:r>
          </a:p>
        </p:txBody>
      </p:sp>
    </p:spTree>
    <p:extLst>
      <p:ext uri="{BB962C8B-B14F-4D97-AF65-F5344CB8AC3E}">
        <p14:creationId xmlns:p14="http://schemas.microsoft.com/office/powerpoint/2010/main" val="14974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194408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325773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344017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3051480"/>
            <a:ext cx="99568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Q&amp;A: Sprint 2 Activity List </a:t>
            </a:r>
            <a:br>
              <a:rPr lang="en-US" sz="4400" dirty="0"/>
            </a:br>
            <a:r>
              <a:rPr lang="en-US" sz="4400" dirty="0"/>
              <a:t>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29774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2629364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492</Words>
  <Application>Microsoft Macintosh PowerPoint</Application>
  <PresentationFormat>Widescreen</PresentationFormat>
  <Paragraphs>71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Assignment</vt:lpstr>
      <vt:lpstr>Bonus MacOS Topic [link] </vt:lpstr>
      <vt:lpstr>Class Demos</vt:lpstr>
      <vt:lpstr>Demo Guidelines – Presenter </vt:lpstr>
      <vt:lpstr>Demo Guidelines – Listener </vt:lpstr>
      <vt:lpstr>Discussion: Demo Assignment</vt:lpstr>
      <vt:lpstr>Q&amp;A: Sprint 2 Activity List  and Assignments</vt:lpstr>
      <vt:lpstr>Discussion: Shapes Step 1</vt:lpstr>
      <vt:lpstr>Shapes Step 1 Demo – Volunteers? </vt:lpstr>
      <vt:lpstr>Assignment</vt:lpstr>
      <vt:lpstr>Lab</vt:lpstr>
      <vt:lpstr>End of Session</vt:lpstr>
      <vt:lpstr>Javadoc [link]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4</cp:revision>
  <dcterms:created xsi:type="dcterms:W3CDTF">2019-09-13T13:38:03Z</dcterms:created>
  <dcterms:modified xsi:type="dcterms:W3CDTF">2019-09-13T15:21:48Z</dcterms:modified>
</cp:coreProperties>
</file>